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387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C67EFBE-D2BA-4846-8464-B5339D491DE1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4BC914-B147-438D-8620-37551811686C}" type="slidenum">
              <a:rPr lang="en-US" smtClean="0"/>
              <a:t>‹#›</a:t>
            </a:fld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C67EFBE-D2BA-4846-8464-B5339D491DE1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4BC914-B147-438D-8620-3755181168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C67EFBE-D2BA-4846-8464-B5339D491DE1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4BC914-B147-438D-8620-3755181168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C67EFBE-D2BA-4846-8464-B5339D491DE1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4BC914-B147-438D-8620-3755181168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C67EFBE-D2BA-4846-8464-B5339D491DE1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4BC914-B147-438D-8620-37551811686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C67EFBE-D2BA-4846-8464-B5339D491DE1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4BC914-B147-438D-8620-3755181168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C67EFBE-D2BA-4846-8464-B5339D491DE1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4BC914-B147-438D-8620-37551811686C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C67EFBE-D2BA-4846-8464-B5339D491DE1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4BC914-B147-438D-8620-3755181168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C67EFBE-D2BA-4846-8464-B5339D491DE1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4BC914-B147-438D-8620-3755181168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C67EFBE-D2BA-4846-8464-B5339D491DE1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4BC914-B147-438D-8620-3755181168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2C67EFBE-D2BA-4846-8464-B5339D491DE1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F24BC914-B147-438D-8620-3755181168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2C67EFBE-D2BA-4846-8464-B5339D491DE1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F24BC914-B147-438D-8620-37551811686C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Under Standing Elementary Shape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u="sng" dirty="0" smtClean="0"/>
              <a:t>Class VI</a:t>
            </a:r>
          </a:p>
          <a:p>
            <a:endParaRPr lang="en-US" b="1" u="sng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MESURE LINE SEGMENTS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COMPARISON  BY OBSERVATION</a:t>
            </a:r>
          </a:p>
          <a:p>
            <a:r>
              <a:rPr lang="en-US" dirty="0" smtClean="0"/>
              <a:t>COMPARISON BY  TRACING</a:t>
            </a:r>
          </a:p>
          <a:p>
            <a:r>
              <a:rPr lang="en-US" dirty="0" smtClean="0"/>
              <a:t>COMPARISON BY  </a:t>
            </a:r>
            <a:r>
              <a:rPr lang="en-US" dirty="0" smtClean="0"/>
              <a:t>USING RULER AND DIVIDER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BY OBSERVATION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14400" y="2318539"/>
            <a:ext cx="7772400" cy="3503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BY TRACING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14400" y="1884362"/>
            <a:ext cx="7772400" cy="43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BY RULER AND DIVIDER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14400" y="1884362"/>
            <a:ext cx="7772400" cy="43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MEASURING OF ANGLE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14400" y="1884362"/>
            <a:ext cx="7772400" cy="43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45</TotalTime>
  <Words>37</Words>
  <Application>Microsoft Office PowerPoint</Application>
  <PresentationFormat>On-screen Show (4:3)</PresentationFormat>
  <Paragraphs>10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Metro</vt:lpstr>
      <vt:lpstr>Under Standing Elementary Shape</vt:lpstr>
      <vt:lpstr>HOW TO MESURE LINE SEGMENTS</vt:lpstr>
      <vt:lpstr>COMPARISON BY OBSERVATION</vt:lpstr>
      <vt:lpstr>COMPARISON BY TRACING</vt:lpstr>
      <vt:lpstr>COMPARISON BY RULER AND DIVIDER</vt:lpstr>
      <vt:lpstr>MEASURING OF ANGLE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 Standing Elementary Shape</dc:title>
  <dc:creator>CYBER CITY</dc:creator>
  <cp:lastModifiedBy>CYBER CITY</cp:lastModifiedBy>
  <cp:revision>9</cp:revision>
  <dcterms:created xsi:type="dcterms:W3CDTF">2020-10-29T00:38:15Z</dcterms:created>
  <dcterms:modified xsi:type="dcterms:W3CDTF">2020-10-29T01:23:33Z</dcterms:modified>
</cp:coreProperties>
</file>